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5"/>
  </p:notesMasterIdLst>
  <p:handoutMasterIdLst>
    <p:handoutMasterId r:id="rId16"/>
  </p:handoutMasterIdLst>
  <p:sldIdLst>
    <p:sldId id="2007577123" r:id="rId4"/>
    <p:sldId id="2007577118" r:id="rId5"/>
    <p:sldId id="2007577098" r:id="rId6"/>
    <p:sldId id="2007577106" r:id="rId7"/>
    <p:sldId id="2007577119" r:id="rId8"/>
    <p:sldId id="2007577124" r:id="rId9"/>
    <p:sldId id="2007577094" r:id="rId10"/>
    <p:sldId id="256" r:id="rId11"/>
    <p:sldId id="259" r:id="rId12"/>
    <p:sldId id="26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4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9CCC-AC07-4E2F-B283-EE4EC2AE699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1ED61-07D8-4697-895B-9C3571BD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0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9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1" y="372140"/>
            <a:ext cx="11158537" cy="599676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6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3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0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1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8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6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2024/11/4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png"/><Relationship Id="rId18" Type="http://schemas.openxmlformats.org/officeDocument/2006/relationships/image" Target="../media/image52.png"/><Relationship Id="rId3" Type="http://schemas.microsoft.com/office/2007/relationships/media" Target="../media/media3.mp3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17" Type="http://schemas.openxmlformats.org/officeDocument/2006/relationships/image" Target="../media/image49.png"/><Relationship Id="rId2" Type="http://schemas.openxmlformats.org/officeDocument/2006/relationships/audio" Target="../media/media2.wav"/><Relationship Id="rId16" Type="http://schemas.openxmlformats.org/officeDocument/2006/relationships/image" Target="../media/image51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0.emf"/><Relationship Id="rId10" Type="http://schemas.openxmlformats.org/officeDocument/2006/relationships/image" Target="../media/image43.png"/><Relationship Id="rId19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openxmlformats.org/officeDocument/2006/relationships/image" Target="../media/image32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5.png"/><Relationship Id="rId18" Type="http://schemas.openxmlformats.org/officeDocument/2006/relationships/image" Target="../media/image52.png"/><Relationship Id="rId3" Type="http://schemas.microsoft.com/office/2007/relationships/media" Target="../media/media3.mp3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audio" Target="../media/media2.wav"/><Relationship Id="rId16" Type="http://schemas.openxmlformats.org/officeDocument/2006/relationships/image" Target="../media/image51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53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0.emf"/><Relationship Id="rId10" Type="http://schemas.openxmlformats.org/officeDocument/2006/relationships/image" Target="../media/image43.png"/><Relationship Id="rId19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openxmlformats.org/officeDocument/2006/relationships/image" Target="../media/image32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emf"/><Relationship Id="rId3" Type="http://schemas.microsoft.com/office/2007/relationships/media" Target="../media/media3.mp3"/><Relationship Id="rId21" Type="http://schemas.openxmlformats.org/officeDocument/2006/relationships/image" Target="../media/image38.png"/><Relationship Id="rId7" Type="http://schemas.openxmlformats.org/officeDocument/2006/relationships/audio" Target="../media/audio1.wav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audio" Target="../media/media2.wav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7.png"/><Relationship Id="rId10" Type="http://schemas.openxmlformats.org/officeDocument/2006/relationships/image" Target="../media/image32.png"/><Relationship Id="rId19" Type="http://schemas.openxmlformats.org/officeDocument/2006/relationships/image" Target="../media/image51.png"/><Relationship Id="rId4" Type="http://schemas.openxmlformats.org/officeDocument/2006/relationships/audio" Target="../media/media3.mp3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13: Ki –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lô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– gam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25543" y="1191998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KHỐI LƯỢNG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DUNG TÍCH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6 kg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 kg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kg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kg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10 kg – 4 kg = 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19 kg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20 kg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18 kg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17 kg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15 kg + 4 kg = 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3201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6915A85-98A5-4924-9DFA-FD7602CD5733}"/>
              </a:ext>
            </a:extLst>
          </p:cNvPr>
          <p:cNvGrpSpPr/>
          <p:nvPr/>
        </p:nvGrpSpPr>
        <p:grpSpPr>
          <a:xfrm>
            <a:off x="1267713" y="461930"/>
            <a:ext cx="6637904" cy="635866"/>
            <a:chOff x="3740729" y="661336"/>
            <a:chExt cx="6637904" cy="635866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420D1778-FA22-4934-BA14-BA65D42596A9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2FFD824-5D99-43F1-AA27-A2F7A42B84B0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15BFE2-F377-48B3-92B2-43D1F8A8A935}"/>
              </a:ext>
            </a:extLst>
          </p:cNvPr>
          <p:cNvSpPr txBox="1"/>
          <p:nvPr/>
        </p:nvSpPr>
        <p:spPr>
          <a:xfrm>
            <a:off x="1810982" y="1323191"/>
            <a:ext cx="864733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5 kg + 4 kg = 9 kg				10 kg – 3 kg = 7 kg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71209C-E163-4E7F-BFD7-D93A78D9AC7A}"/>
              </a:ext>
            </a:extLst>
          </p:cNvPr>
          <p:cNvGrpSpPr/>
          <p:nvPr/>
        </p:nvGrpSpPr>
        <p:grpSpPr>
          <a:xfrm>
            <a:off x="1676084" y="399255"/>
            <a:ext cx="1388904" cy="658835"/>
            <a:chOff x="1188041" y="540950"/>
            <a:chExt cx="1388904" cy="658835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B7E01C2-61E0-4FED-A13D-93E5734C7415}"/>
                </a:ext>
              </a:extLst>
            </p:cNvPr>
            <p:cNvSpPr/>
            <p:nvPr/>
          </p:nvSpPr>
          <p:spPr>
            <a:xfrm>
              <a:off x="1188041" y="676565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D1ABD33-4155-4711-B785-EA6D61F12F3A}"/>
                </a:ext>
              </a:extLst>
            </p:cNvPr>
            <p:cNvSpPr txBox="1"/>
            <p:nvPr/>
          </p:nvSpPr>
          <p:spPr>
            <a:xfrm>
              <a:off x="1711261" y="540950"/>
              <a:ext cx="86568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E032B7-F40D-4028-B095-3904696DB411}"/>
              </a:ext>
            </a:extLst>
          </p:cNvPr>
          <p:cNvSpPr txBox="1"/>
          <p:nvPr/>
        </p:nvSpPr>
        <p:spPr>
          <a:xfrm>
            <a:off x="1237035" y="2770607"/>
            <a:ext cx="53079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    kg.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Con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      kg.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013F84-A469-46BC-9DC9-B52431A16E6D}"/>
              </a:ext>
            </a:extLst>
          </p:cNvPr>
          <p:cNvGrpSpPr/>
          <p:nvPr/>
        </p:nvGrpSpPr>
        <p:grpSpPr>
          <a:xfrm>
            <a:off x="3935159" y="412188"/>
            <a:ext cx="6714950" cy="2382385"/>
            <a:chOff x="2819400" y="800100"/>
            <a:chExt cx="7556501" cy="237209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4DFA976-E9D0-4DF4-A3C8-5CE80EDF7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5" r="1388"/>
            <a:stretch/>
          </p:blipFill>
          <p:spPr>
            <a:xfrm>
              <a:off x="2927415" y="979815"/>
              <a:ext cx="7448486" cy="219237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CCAA88D-DAEB-4B5D-B194-8F01C84FBAFC}"/>
                </a:ext>
              </a:extLst>
            </p:cNvPr>
            <p:cNvSpPr/>
            <p:nvPr/>
          </p:nvSpPr>
          <p:spPr>
            <a:xfrm>
              <a:off x="2819400" y="800100"/>
              <a:ext cx="1176441" cy="65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C36BA16-4C10-4CB1-9D84-A84E1E667443}"/>
              </a:ext>
            </a:extLst>
          </p:cNvPr>
          <p:cNvSpPr/>
          <p:nvPr/>
        </p:nvSpPr>
        <p:spPr>
          <a:xfrm>
            <a:off x="5218611" y="2883082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4BAE74C-0562-4E46-82C2-1A550ECC66DB}"/>
              </a:ext>
            </a:extLst>
          </p:cNvPr>
          <p:cNvSpPr/>
          <p:nvPr/>
        </p:nvSpPr>
        <p:spPr>
          <a:xfrm>
            <a:off x="4706982" y="3525787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86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=""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37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30 kg + 4 kg = 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=""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=""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273</Words>
  <Application>Microsoft Office PowerPoint</Application>
  <PresentationFormat>Custom</PresentationFormat>
  <Paragraphs>53</Paragraphs>
  <Slides>11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MR.DUNG</cp:lastModifiedBy>
  <cp:revision>15</cp:revision>
  <dcterms:created xsi:type="dcterms:W3CDTF">2021-07-24T01:07:49Z</dcterms:created>
  <dcterms:modified xsi:type="dcterms:W3CDTF">2024-11-04T00:15:47Z</dcterms:modified>
</cp:coreProperties>
</file>